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79</TotalTime>
  <Words>997</Words>
  <Application>Microsoft Office PowerPoint</Application>
  <PresentationFormat>On-screen Show (4:3)</PresentationFormat>
  <Paragraphs>150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Civic</vt:lpstr>
      <vt:lpstr>BIAYA OVERHEAD PABRIK</vt:lpstr>
      <vt:lpstr>PowerPoint Presentation</vt:lpstr>
      <vt:lpstr>Penggolongan Biaya Overhead Pabrik</vt:lpstr>
      <vt:lpstr>PowerPoint Presentation</vt:lpstr>
      <vt:lpstr>Penentuan Tarif Biaya Overhead Pabrik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BIAYA OVERHEAD PABRIK</dc:title>
  <dc:creator>ASUS</dc:creator>
  <cp:lastModifiedBy>ASUS</cp:lastModifiedBy>
  <cp:revision>18</cp:revision>
  <dcterms:created xsi:type="dcterms:W3CDTF">2015-12-28T04:30:39Z</dcterms:created>
  <dcterms:modified xsi:type="dcterms:W3CDTF">2017-01-03T05:59:29Z</dcterms:modified>
</cp:coreProperties>
</file>